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  <Override PartName="/customXml/itemProps6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8B28"/>
    <a:srgbClr val="CFE5AE"/>
    <a:srgbClr val="2F2727"/>
    <a:srgbClr val="4A3A3C"/>
    <a:srgbClr val="261915"/>
    <a:srgbClr val="8CC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0"/>
  </p:normalViewPr>
  <p:slideViewPr>
    <p:cSldViewPr>
      <p:cViewPr varScale="1">
        <p:scale>
          <a:sx n="112" d="100"/>
          <a:sy n="112" d="100"/>
        </p:scale>
        <p:origin x="1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13" Type="http://schemas.openxmlformats.org/officeDocument/2006/relationships/customXml" Target="../customXml/item6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5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A33C41-33E3-4298-8116-B162DD7D13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512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1494E-EB63-4572-A065-E61100F2D43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0779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 userDrawn="1"/>
        </p:nvSpPr>
        <p:spPr bwMode="auto">
          <a:xfrm>
            <a:off x="304800" y="6477000"/>
            <a:ext cx="7086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200">
                <a:solidFill>
                  <a:srgbClr val="2F2727"/>
                </a:solidFill>
              </a:rPr>
              <a:t>Central Bedfordshire</a:t>
            </a:r>
            <a:r>
              <a:rPr lang="en-GB" altLang="en-US" sz="1200">
                <a:solidFill>
                  <a:srgbClr val="2F2727"/>
                </a:solidFill>
              </a:rPr>
              <a:t> </a:t>
            </a:r>
            <a:r>
              <a:rPr lang="en-US" altLang="en-US" sz="1200">
                <a:solidFill>
                  <a:srgbClr val="2F2727"/>
                </a:solidFill>
              </a:rPr>
              <a:t>Council      </a:t>
            </a:r>
            <a:r>
              <a:rPr lang="en-US" altLang="en-US" sz="1200" b="1">
                <a:solidFill>
                  <a:srgbClr val="2F2727"/>
                </a:solidFill>
                <a:latin typeface="Georgia" pitchFamily="18" charset="0"/>
              </a:rPr>
              <a:t>www.centralbedfordshire.gov.uk</a:t>
            </a:r>
          </a:p>
        </p:txBody>
      </p:sp>
      <p:pic>
        <p:nvPicPr>
          <p:cNvPr id="18437" name="Picture 5" descr="001_CBC_2colou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04800"/>
            <a:ext cx="149860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8" name="Text Box 6"/>
          <p:cNvSpPr txBox="1">
            <a:spLocks noChangeArrowheads="1"/>
          </p:cNvSpPr>
          <p:nvPr userDrawn="1"/>
        </p:nvSpPr>
        <p:spPr bwMode="auto">
          <a:xfrm>
            <a:off x="533400" y="2209800"/>
            <a:ext cx="838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4000" b="1" i="0" dirty="0">
                <a:solidFill>
                  <a:srgbClr val="4A3A3C"/>
                </a:solidFill>
                <a:latin typeface="Calibri" charset="0"/>
                <a:ea typeface="Calibri" charset="0"/>
                <a:cs typeface="Calibri" charset="0"/>
              </a:rPr>
              <a:t>Presentation title here </a:t>
            </a:r>
            <a:br>
              <a:rPr lang="en-US" altLang="en-US" sz="4000" b="1" i="0" dirty="0">
                <a:solidFill>
                  <a:srgbClr val="4A3A3C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en-US" altLang="en-US" sz="4000" b="1" i="0" dirty="0">
                <a:solidFill>
                  <a:srgbClr val="4A3A3C"/>
                </a:solidFill>
                <a:latin typeface="Calibri" charset="0"/>
                <a:ea typeface="Calibri" charset="0"/>
                <a:cs typeface="Calibri" charset="0"/>
              </a:rPr>
              <a:t>in this type style and size</a:t>
            </a:r>
          </a:p>
        </p:txBody>
      </p:sp>
      <p:sp>
        <p:nvSpPr>
          <p:cNvPr id="18439" name="Text Box 7"/>
          <p:cNvSpPr txBox="1">
            <a:spLocks noChangeArrowheads="1"/>
          </p:cNvSpPr>
          <p:nvPr userDrawn="1"/>
        </p:nvSpPr>
        <p:spPr bwMode="auto">
          <a:xfrm>
            <a:off x="457200" y="3657600"/>
            <a:ext cx="6553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b="0" i="0" dirty="0">
                <a:solidFill>
                  <a:srgbClr val="8CC63F"/>
                </a:solidFill>
                <a:latin typeface="Calibri" charset="0"/>
                <a:ea typeface="Calibri" charset="0"/>
                <a:cs typeface="Calibri" charset="0"/>
              </a:rPr>
              <a:t>Presentation subheading </a:t>
            </a:r>
            <a:br>
              <a:rPr lang="en-US" altLang="en-US" sz="2800" b="0" i="0" dirty="0">
                <a:solidFill>
                  <a:srgbClr val="8CC63F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en-US" altLang="en-US" sz="2800" b="0" i="0" dirty="0">
                <a:solidFill>
                  <a:srgbClr val="8CC63F"/>
                </a:solidFill>
                <a:latin typeface="Calibri" charset="0"/>
                <a:ea typeface="Calibri" charset="0"/>
                <a:cs typeface="Calibri" charset="0"/>
              </a:rPr>
              <a:t>in this style and size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74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30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44" name="Text Box 20"/>
          <p:cNvSpPr txBox="1">
            <a:spLocks noChangeArrowheads="1"/>
          </p:cNvSpPr>
          <p:nvPr userDrawn="1"/>
        </p:nvSpPr>
        <p:spPr bwMode="auto">
          <a:xfrm>
            <a:off x="304800" y="6477000"/>
            <a:ext cx="7086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200" dirty="0">
                <a:solidFill>
                  <a:srgbClr val="2F2727"/>
                </a:solidFill>
                <a:latin typeface="Calibri" charset="0"/>
                <a:ea typeface="Calibri" charset="0"/>
                <a:cs typeface="Calibri" charset="0"/>
              </a:rPr>
              <a:t>Central Bedfordshire</a:t>
            </a:r>
            <a:r>
              <a:rPr lang="en-GB" altLang="en-US" sz="1200" dirty="0">
                <a:solidFill>
                  <a:srgbClr val="2F2727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200" dirty="0">
                <a:solidFill>
                  <a:srgbClr val="2F2727"/>
                </a:solidFill>
                <a:latin typeface="Calibri" charset="0"/>
                <a:ea typeface="Calibri" charset="0"/>
                <a:cs typeface="Calibri" charset="0"/>
              </a:rPr>
              <a:t>Council    </a:t>
            </a:r>
            <a:r>
              <a:rPr lang="en-US" altLang="en-US" sz="1200" b="1" dirty="0" err="1">
                <a:solidFill>
                  <a:srgbClr val="2F2727"/>
                </a:solidFill>
                <a:latin typeface="Calibri" charset="0"/>
                <a:ea typeface="Calibri" charset="0"/>
                <a:cs typeface="Calibri" charset="0"/>
              </a:rPr>
              <a:t>www.centralbedfordshire.gov.uk</a:t>
            </a:r>
            <a:endParaRPr lang="en-US" altLang="en-US" sz="1200" b="1" dirty="0">
              <a:solidFill>
                <a:srgbClr val="2F2727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A3A3C"/>
          </a:solidFill>
          <a:latin typeface="Calibri" charset="0"/>
          <a:ea typeface="Calibri" charset="0"/>
          <a:cs typeface="Calibri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A3A3C"/>
          </a:solidFill>
          <a:latin typeface="Arial" charset="0"/>
          <a:ea typeface="ＭＳ Ｐゴシック" pitchFamily="-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A3A3C"/>
          </a:solidFill>
          <a:latin typeface="Arial" charset="0"/>
          <a:ea typeface="ＭＳ Ｐゴシック" pitchFamily="-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A3A3C"/>
          </a:solidFill>
          <a:latin typeface="Arial" charset="0"/>
          <a:ea typeface="ＭＳ Ｐゴシック" pitchFamily="-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A3A3C"/>
          </a:solidFill>
          <a:latin typeface="Arial" charset="0"/>
          <a:ea typeface="ＭＳ Ｐゴシック" pitchFamily="-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A3A3C"/>
          </a:solidFill>
          <a:latin typeface="Arial" charset="0"/>
          <a:ea typeface="ＭＳ Ｐゴシック" pitchFamily="-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A3A3C"/>
          </a:solidFill>
          <a:latin typeface="Arial" charset="0"/>
          <a:ea typeface="ＭＳ Ｐゴシック" pitchFamily="-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A3A3C"/>
          </a:solidFill>
          <a:latin typeface="Arial" charset="0"/>
          <a:ea typeface="ＭＳ Ｐゴシック" pitchFamily="-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A3A3C"/>
          </a:solidFill>
          <a:latin typeface="Arial" charset="0"/>
          <a:ea typeface="ＭＳ Ｐゴシック" pitchFamily="-64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sz="2400" b="0" i="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857250" indent="-28575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defRPr sz="2400" b="0" i="0">
          <a:solidFill>
            <a:schemeClr val="tx1"/>
          </a:solidFill>
          <a:latin typeface="Calibri" charset="0"/>
          <a:ea typeface="Calibri" charset="0"/>
          <a:cs typeface="Calibri" charset="0"/>
        </a:defRPr>
      </a:lvl2pPr>
      <a:lvl3pPr marL="127635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b="0" i="0">
          <a:solidFill>
            <a:schemeClr val="tx1"/>
          </a:solidFill>
          <a:latin typeface="Calibri" charset="0"/>
          <a:ea typeface="Calibri" charset="0"/>
          <a:cs typeface="Calibri" charset="0"/>
        </a:defRPr>
      </a:lvl3pPr>
      <a:lvl4pPr marL="1695450" indent="-228600" algn="l" rtl="0" eaLnBrk="1" fontAlgn="base" hangingPunct="1">
        <a:spcBef>
          <a:spcPct val="20000"/>
        </a:spcBef>
        <a:spcAft>
          <a:spcPct val="0"/>
        </a:spcAft>
        <a:defRPr sz="2400" b="0" i="0">
          <a:solidFill>
            <a:schemeClr val="tx1"/>
          </a:solidFill>
          <a:latin typeface="Calibri" charset="0"/>
          <a:ea typeface="Calibri" charset="0"/>
          <a:cs typeface="Calibri" charset="0"/>
        </a:defRPr>
      </a:lvl4pPr>
      <a:lvl5pPr marL="211455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0" i="0">
          <a:solidFill>
            <a:schemeClr val="tx1"/>
          </a:solidFill>
          <a:latin typeface="Calibri" charset="0"/>
          <a:ea typeface="Calibri" charset="0"/>
          <a:cs typeface="Calibri" charset="0"/>
        </a:defRPr>
      </a:lvl5pPr>
      <a:lvl6pPr marL="257175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302895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8615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94335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457325" y="59912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GB" altLang="en-US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539552" y="126504"/>
            <a:ext cx="69127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en-US" sz="2800" b="1" dirty="0">
                <a:solidFill>
                  <a:srgbClr val="4A3A3C"/>
                </a:solidFill>
                <a:latin typeface="Calibri" charset="0"/>
                <a:ea typeface="Calibri" charset="0"/>
                <a:cs typeface="Calibri" charset="0"/>
              </a:rPr>
              <a:t>Success Stories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531F8CB-F51C-4F77-BB69-D721684DEF7B}"/>
              </a:ext>
            </a:extLst>
          </p:cNvPr>
          <p:cNvSpPr/>
          <p:nvPr/>
        </p:nvSpPr>
        <p:spPr bwMode="auto">
          <a:xfrm>
            <a:off x="243618" y="512062"/>
            <a:ext cx="3442835" cy="3790796"/>
          </a:xfrm>
          <a:prstGeom prst="roundRect">
            <a:avLst/>
          </a:prstGeom>
          <a:noFill/>
          <a:ln>
            <a:solidFill>
              <a:srgbClr val="678B28"/>
            </a:solidFill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-288507" y="521697"/>
            <a:ext cx="26642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1600" b="1" dirty="0">
                <a:solidFill>
                  <a:srgbClr val="678B28"/>
                </a:solidFill>
                <a:latin typeface="Calibri" charset="0"/>
                <a:ea typeface="Calibri" charset="0"/>
                <a:cs typeface="Calibri" charset="0"/>
              </a:rPr>
              <a:t>Scenario</a:t>
            </a:r>
            <a:endParaRPr lang="en-US" altLang="en-US" sz="1400" b="1" dirty="0">
              <a:solidFill>
                <a:srgbClr val="678B28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6B9908-FFEB-49B6-80D7-A268887258F9}"/>
              </a:ext>
            </a:extLst>
          </p:cNvPr>
          <p:cNvSpPr txBox="1"/>
          <p:nvPr/>
        </p:nvSpPr>
        <p:spPr>
          <a:xfrm>
            <a:off x="3861281" y="718954"/>
            <a:ext cx="3794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678B28"/>
                </a:solidFill>
                <a:latin typeface="Calibri" charset="0"/>
                <a:cs typeface="Calibri" charset="0"/>
              </a:rPr>
              <a:t>What we did….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5D00B0-E0FD-46F3-BAF8-ABFB30598E8B}"/>
              </a:ext>
            </a:extLst>
          </p:cNvPr>
          <p:cNvSpPr txBox="1"/>
          <p:nvPr/>
        </p:nvSpPr>
        <p:spPr>
          <a:xfrm>
            <a:off x="3850928" y="3417160"/>
            <a:ext cx="3794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678B28"/>
                </a:solidFill>
                <a:latin typeface="Calibri" charset="0"/>
                <a:cs typeface="Calibri" charset="0"/>
              </a:rPr>
              <a:t>The outcome….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0A0C96-F966-4447-AA2C-7E51FE43E5D6}"/>
              </a:ext>
            </a:extLst>
          </p:cNvPr>
          <p:cNvSpPr txBox="1"/>
          <p:nvPr/>
        </p:nvSpPr>
        <p:spPr>
          <a:xfrm>
            <a:off x="243618" y="4347010"/>
            <a:ext cx="6674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678B28"/>
                </a:solidFill>
                <a:latin typeface="Calibri" charset="0"/>
                <a:cs typeface="Calibri" charset="0"/>
              </a:rPr>
              <a:t>Things to change….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28CA12C-ACBA-4E0D-A92D-B1638A9BB65C}"/>
              </a:ext>
            </a:extLst>
          </p:cNvPr>
          <p:cNvCxnSpPr>
            <a:cxnSpLocks/>
            <a:stCxn id="4" idx="1"/>
          </p:cNvCxnSpPr>
          <p:nvPr/>
        </p:nvCxnSpPr>
        <p:spPr bwMode="auto">
          <a:xfrm>
            <a:off x="3861281" y="888231"/>
            <a:ext cx="34681" cy="4798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678B28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  <a:ex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6433BC-3CE1-4025-8A0A-1A518E4BAAED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0928" y="3284984"/>
            <a:ext cx="4585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678B28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  <a:extLst/>
        </p:spPr>
      </p:cxnSp>
      <p:sp>
        <p:nvSpPr>
          <p:cNvPr id="6" name="Arrow: Curved Down 5"/>
          <p:cNvSpPr/>
          <p:nvPr/>
        </p:nvSpPr>
        <p:spPr bwMode="auto">
          <a:xfrm>
            <a:off x="2907914" y="336699"/>
            <a:ext cx="1800200" cy="432048"/>
          </a:xfrm>
          <a:prstGeom prst="curved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7" name="Arrow: Curved Down 16"/>
          <p:cNvSpPr/>
          <p:nvPr/>
        </p:nvSpPr>
        <p:spPr bwMode="auto">
          <a:xfrm rot="5400000">
            <a:off x="7456493" y="3378606"/>
            <a:ext cx="1800200" cy="432048"/>
          </a:xfrm>
          <a:prstGeom prst="curved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9" name="Arrow: Curved Down 17">
            <a:extLst>
              <a:ext uri="{FF2B5EF4-FFF2-40B4-BE49-F238E27FC236}">
                <a16:creationId xmlns:a16="http://schemas.microsoft.com/office/drawing/2014/main" id="{196CA5E0-2BA0-A742-8847-342AA5E63B0D}"/>
              </a:ext>
            </a:extLst>
          </p:cNvPr>
          <p:cNvSpPr/>
          <p:nvPr/>
        </p:nvSpPr>
        <p:spPr bwMode="auto">
          <a:xfrm rot="10800000">
            <a:off x="3580865" y="5485321"/>
            <a:ext cx="1800200" cy="432048"/>
          </a:xfrm>
          <a:prstGeom prst="curved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801588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BC Powerpoint Template" id="{1C159BFE-A061-B84D-9F31-22BFA9B22E3F}" vid="{9269239F-ED3D-4B48-9E9B-EF98A039339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ox Migration" ma:contentTypeID="0x010100941DCE439507BF419A06F92B5822A32800822430AFAD5750418468BE664D573F8B" ma:contentTypeVersion="13" ma:contentTypeDescription="CT for documents migrated from Box to SP" ma:contentTypeScope="" ma:versionID="ca9a96c369c2e5d21f2d41de7f8fe212">
  <xsd:schema xmlns:xsd="http://www.w3.org/2001/XMLSchema" xmlns:xs="http://www.w3.org/2001/XMLSchema" xmlns:p="http://schemas.microsoft.com/office/2006/metadata/properties" xmlns:ns2="fef0dcf7-c58a-411d-b11e-e897dc708f21" xmlns:ns3="d215d93e-cb3f-4a6e-b765-92d410ec0eae" targetNamespace="http://schemas.microsoft.com/office/2006/metadata/properties" ma:root="true" ma:fieldsID="bf540ff5e68341e8aa9bf1461dd90f92" ns2:_="" ns3:_="">
    <xsd:import namespace="fef0dcf7-c58a-411d-b11e-e897dc708f21"/>
    <xsd:import namespace="d215d93e-cb3f-4a6e-b765-92d410ec0eae"/>
    <xsd:element name="properties">
      <xsd:complexType>
        <xsd:sequence>
          <xsd:element name="documentManagement">
            <xsd:complexType>
              <xsd:all>
                <xsd:element ref="ns2:BoxCreatedName" minOccurs="0"/>
                <xsd:element ref="ns2:BoxComments" minOccurs="0"/>
                <xsd:element ref="ns2:BoxModifiedName" minOccurs="0"/>
                <xsd:element ref="ns2:BoxNo" minOccurs="0"/>
                <xsd:element ref="ns2:BoxTasks" minOccurs="0"/>
                <xsd:element ref="ns2:BoxVersionNo" minOccurs="0"/>
                <xsd:element ref="ns2:BoxPath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0dcf7-c58a-411d-b11e-e897dc708f21" elementFormDefault="qualified">
    <xsd:import namespace="http://schemas.microsoft.com/office/2006/documentManagement/types"/>
    <xsd:import namespace="http://schemas.microsoft.com/office/infopath/2007/PartnerControls"/>
    <xsd:element name="BoxCreatedName" ma:index="8" nillable="true" ma:displayName="Box Created Name" ma:internalName="BoxCreatedName">
      <xsd:simpleType>
        <xsd:restriction base="dms:Text">
          <xsd:maxLength value="255"/>
        </xsd:restriction>
      </xsd:simpleType>
    </xsd:element>
    <xsd:element name="BoxComments" ma:index="9" nillable="true" ma:displayName="Box Comments" ma:internalName="BoxComments">
      <xsd:simpleType>
        <xsd:restriction base="dms:Note">
          <xsd:maxLength value="255"/>
        </xsd:restriction>
      </xsd:simpleType>
    </xsd:element>
    <xsd:element name="BoxModifiedName" ma:index="10" nillable="true" ma:displayName="Box Modified Name" ma:internalName="BoxModifiedName">
      <xsd:simpleType>
        <xsd:restriction base="dms:Text">
          <xsd:maxLength value="255"/>
        </xsd:restriction>
      </xsd:simpleType>
    </xsd:element>
    <xsd:element name="BoxNo" ma:index="11" nillable="true" ma:displayName="Box No" ma:internalName="BoxNo">
      <xsd:simpleType>
        <xsd:restriction base="dms:Text">
          <xsd:maxLength value="255"/>
        </xsd:restriction>
      </xsd:simpleType>
    </xsd:element>
    <xsd:element name="BoxTasks" ma:index="12" nillable="true" ma:displayName="Box Tasks" ma:internalName="BoxTasks">
      <xsd:simpleType>
        <xsd:restriction base="dms:Note">
          <xsd:maxLength value="255"/>
        </xsd:restriction>
      </xsd:simpleType>
    </xsd:element>
    <xsd:element name="BoxVersionNo" ma:index="13" nillable="true" ma:displayName="Box Version No" ma:internalName="BoxVersionNo">
      <xsd:simpleType>
        <xsd:restriction base="dms:Text">
          <xsd:maxLength value="255"/>
        </xsd:restriction>
      </xsd:simpleType>
    </xsd:element>
    <xsd:element name="BoxPath" ma:index="14" nillable="true" ma:displayName="Box Path" ma:internalName="Box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5d93e-cb3f-4a6e-b765-92d410ec0eae" elementFormDefault="qualified">
    <xsd:import namespace="http://schemas.microsoft.com/office/2006/documentManagement/types"/>
    <xsd:import namespace="http://schemas.microsoft.com/office/infopath/2007/PartnerControls"/>
    <xsd:element name="_dlc_DocId" ma:index="15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1a34b6a5-0dea-4de5-b959-8704a0ef8b02" ContentTypeId="0x010100941DCE439507BF419A06F92B5822A328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215d93e-cb3f-4a6e-b765-92d410ec0eae">TNZWZMSFFPP5-1955619323-79863</_dlc_DocId>
    <_dlc_DocIdUrl xmlns="d215d93e-cb3f-4a6e-b765-92d410ec0eae">
      <Url>https://centralbedfordshirecouncil.sharepoint.com/sites/SCHHResources/_layouts/15/DocIdRedir.aspx?ID=TNZWZMSFFPP5-1955619323-79863</Url>
      <Description>TNZWZMSFFPP5-1955619323-79863</Description>
    </_dlc_DocIdUrl>
    <BoxPath xmlns="fef0dcf7-c58a-411d-b11e-e897dc708f21" xsi:nil="true"/>
    <BoxModifiedName xmlns="fef0dcf7-c58a-411d-b11e-e897dc708f21">Natalie.Oatham@centralbedfordshire.gov.uk|03-02-2020 16:13:59</BoxModifiedName>
    <BoxNo xmlns="fef0dcf7-c58a-411d-b11e-e897dc708f21">356506008471</BoxNo>
    <BoxVersionNo xmlns="fef0dcf7-c58a-411d-b11e-e897dc708f21">1</BoxVersionNo>
    <BoxTasks xmlns="fef0dcf7-c58a-411d-b11e-e897dc708f21" xsi:nil="true"/>
    <BoxCreatedName xmlns="fef0dcf7-c58a-411d-b11e-e897dc708f21">Natalie.Oatham@centralbedfordshire.gov.uk|26-11-2018 10:27:00</BoxCreatedName>
    <BoxComments xmlns="fef0dcf7-c58a-411d-b11e-e897dc708f21" xsi:nil="true"/>
  </documentManagement>
</p:properties>
</file>

<file path=customXml/item6.xml><?xml version="1.0" encoding="utf-8"?>
<?mso-contentType ?>
<SharedContentType xmlns="Microsoft.SharePoint.Taxonomy.ContentTypeSync" SourceId="1a34b6a5-0dea-4de5-b959-8704a0ef8b02" ContentTypeId="0x010100941DCE439507BF419A06F92B5822A328" PreviousValue="false"/>
</file>

<file path=customXml/itemProps1.xml><?xml version="1.0" encoding="utf-8"?>
<ds:datastoreItem xmlns:ds="http://schemas.openxmlformats.org/officeDocument/2006/customXml" ds:itemID="{FE8C644E-3130-470C-8265-1BA8BD0E5C2A}"/>
</file>

<file path=customXml/itemProps2.xml><?xml version="1.0" encoding="utf-8"?>
<ds:datastoreItem xmlns:ds="http://schemas.openxmlformats.org/officeDocument/2006/customXml" ds:itemID="{7DBA9A53-03E3-448A-9056-DE2E35E7DD1A}"/>
</file>

<file path=customXml/itemProps3.xml><?xml version="1.0" encoding="utf-8"?>
<ds:datastoreItem xmlns:ds="http://schemas.openxmlformats.org/officeDocument/2006/customXml" ds:itemID="{4DA13E05-5F7B-4F45-8683-E83D07B7FB0D}"/>
</file>

<file path=customXml/itemProps4.xml><?xml version="1.0" encoding="utf-8"?>
<ds:datastoreItem xmlns:ds="http://schemas.openxmlformats.org/officeDocument/2006/customXml" ds:itemID="{CFA42C70-CB23-4735-9B58-68623213DCC4}"/>
</file>

<file path=customXml/itemProps5.xml><?xml version="1.0" encoding="utf-8"?>
<ds:datastoreItem xmlns:ds="http://schemas.openxmlformats.org/officeDocument/2006/customXml" ds:itemID="{C49F5447-BACD-476C-AC88-7E9EE91FBB05}"/>
</file>

<file path=customXml/itemProps6.xml><?xml version="1.0" encoding="utf-8"?>
<ds:datastoreItem xmlns:ds="http://schemas.openxmlformats.org/officeDocument/2006/customXml" ds:itemID="{045B8777-FA1A-47DE-A039-4CFE277C99F2}"/>
</file>

<file path=docProps/app.xml><?xml version="1.0" encoding="utf-8"?>
<Properties xmlns="http://schemas.openxmlformats.org/officeDocument/2006/extended-properties" xmlns:vt="http://schemas.openxmlformats.org/officeDocument/2006/docPropsVTypes">
  <Template>CBC Powerpoint Template</Template>
  <TotalTime>339</TotalTime>
  <Words>15</Words>
  <Application>Microsoft Macintosh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Georgia</vt:lpstr>
      <vt:lpstr>Times</vt:lpstr>
      <vt:lpstr>Wingdings</vt:lpstr>
      <vt:lpstr>Blank Presentation</vt:lpstr>
      <vt:lpstr>PowerPoint Presentation</vt:lpstr>
    </vt:vector>
  </TitlesOfParts>
  <Company>bedfordshire county council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Tate</dc:creator>
  <cp:lastModifiedBy>Natalie Oatham</cp:lastModifiedBy>
  <cp:revision>30</cp:revision>
  <dcterms:created xsi:type="dcterms:W3CDTF">2018-02-16T11:13:28Z</dcterms:created>
  <dcterms:modified xsi:type="dcterms:W3CDTF">2018-09-05T07:30:28Z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0x010100941DCE439507BF419A06F92B5822A32800822430AFAD5750418468BE664D573F8B</vt:lpwstr>
  </property>
  <property fmtid="{D5CDD505-2E9C-101B-9397-08002B2CF9AE}" pid="3" name="_dlc_DocIdItemGuid">
    <vt:lpwstr>505bef02-5130-405a-91b5-e24d5b8257bc</vt:lpwstr>
  </property>
  <property fmtid="{D5CDD505-2E9C-101B-9397-08002B2CF9AE}" pid="4" name="Order">
    <vt:r8>2865500</vt:r8>
  </property>
  <property fmtid="{D5CDD505-2E9C-101B-9397-08002B2CF9AE}" pid="5" name="BoxNo">
    <vt:lpwstr>356506008471</vt:lpwstr>
  </property>
  <property fmtid="{D5CDD505-2E9C-101B-9397-08002B2CF9AE}" pid="7" name="BoxCreatedName">
    <vt:lpwstr>Natalie.Oatham@centralbedfordshire.gov.uk|26-11-2018 10:27:00</vt:lpwstr>
  </property>
  <property fmtid="{D5CDD505-2E9C-101B-9397-08002B2CF9AE}" pid="8" name="TriggerFlowInfo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BoxVersionNo">
    <vt:lpwstr>1</vt:lpwstr>
  </property>
  <property fmtid="{D5CDD505-2E9C-101B-9397-08002B2CF9AE}" pid="14" name="BoxModifiedName">
    <vt:lpwstr>Natalie.Oatham@centralbedfordshire.gov.uk|03-02-2020 16:13:59</vt:lpwstr>
  </property>
  <property fmtid="{D5CDD505-2E9C-101B-9397-08002B2CF9AE}" pid="15" name="_ExtendedDescription">
    <vt:lpwstr/>
  </property>
  <property fmtid="{D5CDD505-2E9C-101B-9397-08002B2CF9AE}" pid="16" name="MediaServiceImageTags">
    <vt:lpwstr/>
  </property>
  <property fmtid="{D5CDD505-2E9C-101B-9397-08002B2CF9AE}" pid="17" name="SharedWithUsers">
    <vt:lpwstr/>
  </property>
  <property fmtid="{D5CDD505-2E9C-101B-9397-08002B2CF9AE}" pid="19" name="lcf76f155ced4ddcb4097134ff3c332f">
    <vt:lpwstr/>
  </property>
  <property fmtid="{D5CDD505-2E9C-101B-9397-08002B2CF9AE}" pid="20" name="TaxCatchAll">
    <vt:lpwstr/>
  </property>
</Properties>
</file>